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5C8B2E2-F98C-424B-B762-A76C7C25DC41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663BABD-403A-4E5B-9F6D-B96BACA4DC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Ipad</a:t>
            </a:r>
            <a:r>
              <a:rPr lang="en-US" dirty="0" smtClean="0"/>
              <a:t> Tips and Tricks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Michelle Gray</a:t>
            </a:r>
          </a:p>
          <a:p>
            <a:r>
              <a:rPr lang="en-US" dirty="0" smtClean="0"/>
              <a:t>06/30/12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3733800" cy="4525963"/>
          </a:xfrm>
        </p:spPr>
        <p:txBody>
          <a:bodyPr/>
          <a:lstStyle/>
          <a:p>
            <a:r>
              <a:rPr lang="en-US" dirty="0" smtClean="0"/>
              <a:t>Split keyboard</a:t>
            </a:r>
          </a:p>
          <a:p>
            <a:pPr lvl="1"/>
            <a:r>
              <a:rPr lang="en-US" dirty="0" smtClean="0"/>
              <a:t>The keyboard is really functional for what you’re doing on the </a:t>
            </a:r>
            <a:r>
              <a:rPr lang="en-US" dirty="0" err="1" smtClean="0"/>
              <a:t>iPad</a:t>
            </a:r>
            <a:endParaRPr lang="en-US" dirty="0" smtClean="0"/>
          </a:p>
          <a:p>
            <a:pPr lvl="1"/>
            <a:r>
              <a:rPr lang="en-US" dirty="0" smtClean="0"/>
              <a:t>This is a good feature to use if you’re holding your </a:t>
            </a:r>
            <a:r>
              <a:rPr lang="en-US" dirty="0" err="1" smtClean="0"/>
              <a:t>iPad</a:t>
            </a:r>
            <a:r>
              <a:rPr lang="en-US" dirty="0" smtClean="0"/>
              <a:t> in both hands and want to type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 #1</a:t>
            </a:r>
            <a:endParaRPr lang="en-US" dirty="0"/>
          </a:p>
        </p:txBody>
      </p:sp>
      <p:pic>
        <p:nvPicPr>
          <p:cNvPr id="4" name="Picture 3" descr="ios5-Split-Keyboard-ip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304800"/>
            <a:ext cx="3747247" cy="2895600"/>
          </a:xfrm>
          <a:prstGeom prst="rect">
            <a:avLst/>
          </a:prstGeom>
        </p:spPr>
      </p:pic>
      <p:pic>
        <p:nvPicPr>
          <p:cNvPr id="5" name="Picture 4" descr="split-2-cj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3581400"/>
            <a:ext cx="2743200" cy="2524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Four/five finger swipe</a:t>
            </a:r>
          </a:p>
          <a:p>
            <a:pPr lvl="1"/>
            <a:r>
              <a:rPr lang="en-US" dirty="0" smtClean="0"/>
              <a:t>Using all four or five fingers, you can slide the screen to get from one task to another. </a:t>
            </a:r>
          </a:p>
          <a:p>
            <a:pPr lvl="1"/>
            <a:r>
              <a:rPr lang="en-US" dirty="0" smtClean="0"/>
              <a:t>This can be changed in your settings (multi tasking on)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 #2</a:t>
            </a:r>
            <a:endParaRPr lang="en-US" dirty="0"/>
          </a:p>
        </p:txBody>
      </p:sp>
      <p:pic>
        <p:nvPicPr>
          <p:cNvPr id="4" name="Picture 3" descr="ipad_gestu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429000"/>
            <a:ext cx="3286125" cy="3067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padswip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4038600" cy="3581400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Inbox swipe</a:t>
            </a:r>
          </a:p>
          <a:p>
            <a:pPr lvl="1"/>
            <a:r>
              <a:rPr lang="en-US" dirty="0" smtClean="0"/>
              <a:t>This is another swipe feature that is nifty in the mail app to quickly feed your inbox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 #3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Assistive touch</a:t>
            </a:r>
          </a:p>
          <a:p>
            <a:pPr lvl="1"/>
            <a:r>
              <a:rPr lang="en-US" dirty="0" err="1" smtClean="0"/>
              <a:t>Settings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General</a:t>
            </a:r>
            <a:r>
              <a:rPr lang="en-US" dirty="0" err="1" smtClean="0">
                <a:sym typeface="Wingdings" pitchFamily="2" charset="2"/>
              </a:rPr>
              <a:t>accessibilityAssistive</a:t>
            </a:r>
            <a:r>
              <a:rPr lang="en-US" dirty="0" smtClean="0">
                <a:sym typeface="Wingdings" pitchFamily="2" charset="2"/>
              </a:rPr>
              <a:t> touch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Use of integrated software buttons in place of hardware buttons. Works well for people with disabilities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 #4</a:t>
            </a:r>
            <a:endParaRPr lang="en-US" dirty="0"/>
          </a:p>
        </p:txBody>
      </p:sp>
      <p:pic>
        <p:nvPicPr>
          <p:cNvPr id="4" name="Picture 3" descr="image-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3581400"/>
            <a:ext cx="4038600" cy="302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Apple TV</a:t>
            </a:r>
          </a:p>
          <a:p>
            <a:pPr lvl="1"/>
            <a:r>
              <a:rPr lang="en-US" dirty="0" smtClean="0"/>
              <a:t>Amazing feature with the purchase of an Apple TV</a:t>
            </a:r>
          </a:p>
          <a:p>
            <a:pPr lvl="1"/>
            <a:r>
              <a:rPr lang="en-US" dirty="0" smtClean="0"/>
              <a:t>Great way to view what’s on the </a:t>
            </a:r>
            <a:r>
              <a:rPr lang="en-US" dirty="0" err="1" smtClean="0"/>
              <a:t>iPad</a:t>
            </a:r>
            <a:r>
              <a:rPr lang="en-US" dirty="0" smtClean="0"/>
              <a:t> on a large screen</a:t>
            </a:r>
          </a:p>
          <a:p>
            <a:pPr lvl="1"/>
            <a:r>
              <a:rPr lang="en-US" dirty="0" smtClean="0"/>
              <a:t>Connects through </a:t>
            </a:r>
            <a:r>
              <a:rPr lang="en-US" dirty="0" err="1" smtClean="0"/>
              <a:t>WiFi</a:t>
            </a:r>
            <a:r>
              <a:rPr lang="en-US" dirty="0" smtClean="0"/>
              <a:t> through airplay on the </a:t>
            </a:r>
            <a:r>
              <a:rPr lang="en-US" dirty="0" err="1" smtClean="0"/>
              <a:t>iPad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5" name="Content Placeholder 4" descr="airplay-mirroring-apple-tv-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28800"/>
            <a:ext cx="4038600" cy="35814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 #5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168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Ipad Tips and Tricks</vt:lpstr>
      <vt:lpstr>Tip #1</vt:lpstr>
      <vt:lpstr>Tip #2</vt:lpstr>
      <vt:lpstr>Tip #3</vt:lpstr>
      <vt:lpstr>Tip #4</vt:lpstr>
      <vt:lpstr>Tip #5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Ipad Tips and Tricks</dc:title>
  <dc:creator>Michelle</dc:creator>
  <cp:lastModifiedBy>Michelle</cp:lastModifiedBy>
  <cp:revision>4</cp:revision>
  <dcterms:created xsi:type="dcterms:W3CDTF">2012-06-30T02:20:56Z</dcterms:created>
  <dcterms:modified xsi:type="dcterms:W3CDTF">2012-06-30T02:54:14Z</dcterms:modified>
</cp:coreProperties>
</file>